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76.xml" ContentType="application/vnd.openxmlformats-officedocument.presentationml.slide+xml"/>
  <Override PartName="/ppt/slides/slide194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183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195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45" r:id="rId2"/>
    <p:sldId id="257" r:id="rId3"/>
    <p:sldId id="259" r:id="rId4"/>
    <p:sldId id="258" r:id="rId5"/>
    <p:sldId id="466" r:id="rId6"/>
    <p:sldId id="260" r:id="rId7"/>
    <p:sldId id="467" r:id="rId8"/>
    <p:sldId id="261" r:id="rId9"/>
    <p:sldId id="262" r:id="rId10"/>
    <p:sldId id="263" r:id="rId11"/>
    <p:sldId id="541" r:id="rId12"/>
    <p:sldId id="542" r:id="rId13"/>
    <p:sldId id="465" r:id="rId14"/>
    <p:sldId id="269" r:id="rId15"/>
    <p:sldId id="26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68" r:id="rId25"/>
    <p:sldId id="270" r:id="rId26"/>
    <p:sldId id="516" r:id="rId27"/>
    <p:sldId id="543" r:id="rId28"/>
    <p:sldId id="469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486" r:id="rId40"/>
    <p:sldId id="517" r:id="rId41"/>
    <p:sldId id="518" r:id="rId42"/>
    <p:sldId id="544" r:id="rId43"/>
    <p:sldId id="470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488" r:id="rId55"/>
    <p:sldId id="519" r:id="rId56"/>
    <p:sldId id="520" r:id="rId57"/>
    <p:sldId id="308" r:id="rId58"/>
    <p:sldId id="471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2" r:id="rId70"/>
    <p:sldId id="323" r:id="rId71"/>
    <p:sldId id="490" r:id="rId72"/>
    <p:sldId id="521" r:id="rId73"/>
    <p:sldId id="522" r:id="rId74"/>
    <p:sldId id="325" r:id="rId75"/>
    <p:sldId id="472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8" r:id="rId86"/>
    <p:sldId id="492" r:id="rId87"/>
    <p:sldId id="523" r:id="rId88"/>
    <p:sldId id="524" r:id="rId89"/>
    <p:sldId id="342" r:id="rId90"/>
    <p:sldId id="47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494" r:id="rId102"/>
    <p:sldId id="525" r:id="rId103"/>
    <p:sldId id="526" r:id="rId104"/>
    <p:sldId id="357" r:id="rId105"/>
    <p:sldId id="474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71" r:id="rId117"/>
    <p:sldId id="372" r:id="rId118"/>
    <p:sldId id="496" r:id="rId119"/>
    <p:sldId id="527" r:id="rId120"/>
    <p:sldId id="528" r:id="rId121"/>
    <p:sldId id="373" r:id="rId122"/>
    <p:sldId id="4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498" r:id="rId134"/>
    <p:sldId id="529" r:id="rId135"/>
    <p:sldId id="530" r:id="rId136"/>
    <p:sldId id="391" r:id="rId137"/>
    <p:sldId id="476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500" r:id="rId149"/>
    <p:sldId id="531" r:id="rId150"/>
    <p:sldId id="532" r:id="rId151"/>
    <p:sldId id="418" r:id="rId152"/>
    <p:sldId id="478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502" r:id="rId164"/>
    <p:sldId id="533" r:id="rId165"/>
    <p:sldId id="534" r:id="rId166"/>
    <p:sldId id="432" r:id="rId167"/>
    <p:sldId id="479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504" r:id="rId179"/>
    <p:sldId id="535" r:id="rId180"/>
    <p:sldId id="536" r:id="rId181"/>
    <p:sldId id="448" r:id="rId182"/>
    <p:sldId id="481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3" r:id="rId194"/>
    <p:sldId id="464" r:id="rId195"/>
    <p:sldId id="506" r:id="rId196"/>
    <p:sldId id="539" r:id="rId197"/>
    <p:sldId id="540" r:id="rId198"/>
    <p:sldId id="482" r:id="rId199"/>
  </p:sldIdLst>
  <p:sldSz cx="5329238" cy="7561263"/>
  <p:notesSz cx="6858000" cy="9144000"/>
  <p:defaultTextStyle>
    <a:defPPr>
      <a:defRPr lang="pt-BR"/>
    </a:defPPr>
    <a:lvl1pPr marL="0" algn="l" defTabSz="7365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8275" algn="l" defTabSz="7365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6549" algn="l" defTabSz="7365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104824" algn="l" defTabSz="7365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73098" algn="l" defTabSz="7365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41373" algn="l" defTabSz="7365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209648" algn="l" defTabSz="7365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77922" algn="l" defTabSz="7365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46197" algn="l" defTabSz="7365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  <p:clrMru>
    <a:srgbClr val="FFCCC5"/>
    <a:srgbClr val="FF9283"/>
    <a:srgbClr val="FCD4FC"/>
    <a:srgbClr val="FFE54A"/>
    <a:srgbClr val="7AE4F1"/>
    <a:srgbClr val="B9FFF1"/>
    <a:srgbClr val="FCFFE2"/>
    <a:srgbClr val="FFFFF3"/>
    <a:srgbClr val="FFFED0"/>
    <a:srgbClr val="FFA6C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075" autoAdjust="0"/>
    <p:restoredTop sz="95520" autoAdjust="0"/>
  </p:normalViewPr>
  <p:slideViewPr>
    <p:cSldViewPr>
      <p:cViewPr>
        <p:scale>
          <a:sx n="80" d="100"/>
          <a:sy n="80" d="100"/>
        </p:scale>
        <p:origin x="-1752" y="-342"/>
      </p:cViewPr>
      <p:guideLst>
        <p:guide orient="horz" pos="2382"/>
        <p:guide pos="16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9693" y="2348894"/>
            <a:ext cx="4529852" cy="162077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9386" y="4284716"/>
            <a:ext cx="3730467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68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6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04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73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41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09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77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4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863697" y="302803"/>
            <a:ext cx="1199079" cy="6451577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66462" y="302803"/>
            <a:ext cx="3508415" cy="6451577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0973" y="4858812"/>
            <a:ext cx="4529852" cy="1501751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20973" y="3204787"/>
            <a:ext cx="4529852" cy="1654025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682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73654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0482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47309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84137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20964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577922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94619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66462" y="1764296"/>
            <a:ext cx="2353747" cy="4990084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2709029" y="1764296"/>
            <a:ext cx="2353747" cy="4990084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6462" y="1692533"/>
            <a:ext cx="2354672" cy="705367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8275" indent="0">
              <a:buNone/>
              <a:defRPr sz="1600" b="1"/>
            </a:lvl2pPr>
            <a:lvl3pPr marL="736549" indent="0">
              <a:buNone/>
              <a:defRPr sz="1400" b="1"/>
            </a:lvl3pPr>
            <a:lvl4pPr marL="1104824" indent="0">
              <a:buNone/>
              <a:defRPr sz="1300" b="1"/>
            </a:lvl4pPr>
            <a:lvl5pPr marL="1473098" indent="0">
              <a:buNone/>
              <a:defRPr sz="1300" b="1"/>
            </a:lvl5pPr>
            <a:lvl6pPr marL="1841373" indent="0">
              <a:buNone/>
              <a:defRPr sz="1300" b="1"/>
            </a:lvl6pPr>
            <a:lvl7pPr marL="2209648" indent="0">
              <a:buNone/>
              <a:defRPr sz="1300" b="1"/>
            </a:lvl7pPr>
            <a:lvl8pPr marL="2577922" indent="0">
              <a:buNone/>
              <a:defRPr sz="1300" b="1"/>
            </a:lvl8pPr>
            <a:lvl9pPr marL="2946197" indent="0">
              <a:buNone/>
              <a:defRPr sz="13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266462" y="2397900"/>
            <a:ext cx="2354672" cy="4356478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2707179" y="1692533"/>
            <a:ext cx="2355597" cy="705367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8275" indent="0">
              <a:buNone/>
              <a:defRPr sz="1600" b="1"/>
            </a:lvl2pPr>
            <a:lvl3pPr marL="736549" indent="0">
              <a:buNone/>
              <a:defRPr sz="1400" b="1"/>
            </a:lvl3pPr>
            <a:lvl4pPr marL="1104824" indent="0">
              <a:buNone/>
              <a:defRPr sz="1300" b="1"/>
            </a:lvl4pPr>
            <a:lvl5pPr marL="1473098" indent="0">
              <a:buNone/>
              <a:defRPr sz="1300" b="1"/>
            </a:lvl5pPr>
            <a:lvl6pPr marL="1841373" indent="0">
              <a:buNone/>
              <a:defRPr sz="1300" b="1"/>
            </a:lvl6pPr>
            <a:lvl7pPr marL="2209648" indent="0">
              <a:buNone/>
              <a:defRPr sz="1300" b="1"/>
            </a:lvl7pPr>
            <a:lvl8pPr marL="2577922" indent="0">
              <a:buNone/>
              <a:defRPr sz="1300" b="1"/>
            </a:lvl8pPr>
            <a:lvl9pPr marL="2946197" indent="0">
              <a:buNone/>
              <a:defRPr sz="13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2707179" y="2397900"/>
            <a:ext cx="2355597" cy="4356478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462" y="301051"/>
            <a:ext cx="1753283" cy="1281214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83584" y="301051"/>
            <a:ext cx="2979192" cy="6453329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66462" y="1582265"/>
            <a:ext cx="1753283" cy="5172115"/>
          </a:xfrm>
        </p:spPr>
        <p:txBody>
          <a:bodyPr/>
          <a:lstStyle>
            <a:lvl1pPr marL="0" indent="0">
              <a:buNone/>
              <a:defRPr sz="1100"/>
            </a:lvl1pPr>
            <a:lvl2pPr marL="368275" indent="0">
              <a:buNone/>
              <a:defRPr sz="1000"/>
            </a:lvl2pPr>
            <a:lvl3pPr marL="736549" indent="0">
              <a:buNone/>
              <a:defRPr sz="800"/>
            </a:lvl3pPr>
            <a:lvl4pPr marL="1104824" indent="0">
              <a:buNone/>
              <a:defRPr sz="700"/>
            </a:lvl4pPr>
            <a:lvl5pPr marL="1473098" indent="0">
              <a:buNone/>
              <a:defRPr sz="700"/>
            </a:lvl5pPr>
            <a:lvl6pPr marL="1841373" indent="0">
              <a:buNone/>
              <a:defRPr sz="700"/>
            </a:lvl6pPr>
            <a:lvl7pPr marL="2209648" indent="0">
              <a:buNone/>
              <a:defRPr sz="700"/>
            </a:lvl7pPr>
            <a:lvl8pPr marL="2577922" indent="0">
              <a:buNone/>
              <a:defRPr sz="700"/>
            </a:lvl8pPr>
            <a:lvl9pPr marL="2946197" indent="0">
              <a:buNone/>
              <a:defRPr sz="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568" y="5292885"/>
            <a:ext cx="3197543" cy="62485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044568" y="675612"/>
            <a:ext cx="3197543" cy="4536758"/>
          </a:xfrm>
        </p:spPr>
        <p:txBody>
          <a:bodyPr/>
          <a:lstStyle>
            <a:lvl1pPr marL="0" indent="0">
              <a:buNone/>
              <a:defRPr sz="2600"/>
            </a:lvl1pPr>
            <a:lvl2pPr marL="368275" indent="0">
              <a:buNone/>
              <a:defRPr sz="2300"/>
            </a:lvl2pPr>
            <a:lvl3pPr marL="736549" indent="0">
              <a:buNone/>
              <a:defRPr sz="1900"/>
            </a:lvl3pPr>
            <a:lvl4pPr marL="1104824" indent="0">
              <a:buNone/>
              <a:defRPr sz="1600"/>
            </a:lvl4pPr>
            <a:lvl5pPr marL="1473098" indent="0">
              <a:buNone/>
              <a:defRPr sz="1600"/>
            </a:lvl5pPr>
            <a:lvl6pPr marL="1841373" indent="0">
              <a:buNone/>
              <a:defRPr sz="1600"/>
            </a:lvl6pPr>
            <a:lvl7pPr marL="2209648" indent="0">
              <a:buNone/>
              <a:defRPr sz="1600"/>
            </a:lvl7pPr>
            <a:lvl8pPr marL="2577922" indent="0">
              <a:buNone/>
              <a:defRPr sz="1600"/>
            </a:lvl8pPr>
            <a:lvl9pPr marL="2946197" indent="0">
              <a:buNone/>
              <a:defRPr sz="16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44568" y="5917740"/>
            <a:ext cx="3197543" cy="887397"/>
          </a:xfrm>
        </p:spPr>
        <p:txBody>
          <a:bodyPr/>
          <a:lstStyle>
            <a:lvl1pPr marL="0" indent="0">
              <a:buNone/>
              <a:defRPr sz="1100"/>
            </a:lvl1pPr>
            <a:lvl2pPr marL="368275" indent="0">
              <a:buNone/>
              <a:defRPr sz="1000"/>
            </a:lvl2pPr>
            <a:lvl3pPr marL="736549" indent="0">
              <a:buNone/>
              <a:defRPr sz="800"/>
            </a:lvl3pPr>
            <a:lvl4pPr marL="1104824" indent="0">
              <a:buNone/>
              <a:defRPr sz="700"/>
            </a:lvl4pPr>
            <a:lvl5pPr marL="1473098" indent="0">
              <a:buNone/>
              <a:defRPr sz="700"/>
            </a:lvl5pPr>
            <a:lvl6pPr marL="1841373" indent="0">
              <a:buNone/>
              <a:defRPr sz="700"/>
            </a:lvl6pPr>
            <a:lvl7pPr marL="2209648" indent="0">
              <a:buNone/>
              <a:defRPr sz="700"/>
            </a:lvl7pPr>
            <a:lvl8pPr marL="2577922" indent="0">
              <a:buNone/>
              <a:defRPr sz="700"/>
            </a:lvl8pPr>
            <a:lvl9pPr marL="2946197" indent="0">
              <a:buNone/>
              <a:defRPr sz="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66462" y="30280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6462" y="1764296"/>
            <a:ext cx="4796314" cy="4990084"/>
          </a:xfrm>
          <a:prstGeom prst="rect">
            <a:avLst/>
          </a:prstGeom>
        </p:spPr>
        <p:txBody>
          <a:bodyPr vert="horz" lIns="73655" tIns="36827" rIns="73655" bIns="36827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66462" y="7008172"/>
            <a:ext cx="1243489" cy="402567"/>
          </a:xfrm>
          <a:prstGeom prst="rect">
            <a:avLst/>
          </a:prstGeom>
        </p:spPr>
        <p:txBody>
          <a:bodyPr vert="horz" lIns="73655" tIns="36827" rIns="73655" bIns="3682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48148-34B4-40EE-B308-1F323B7A3B92}" type="datetimeFigureOut">
              <a:rPr lang="pt-BR" smtClean="0"/>
              <a:pPr/>
              <a:t>06/01/2017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820823" y="7008172"/>
            <a:ext cx="1687592" cy="402567"/>
          </a:xfrm>
          <a:prstGeom prst="rect">
            <a:avLst/>
          </a:prstGeom>
        </p:spPr>
        <p:txBody>
          <a:bodyPr vert="horz" lIns="73655" tIns="36827" rIns="73655" bIns="36827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3819287" y="7008172"/>
            <a:ext cx="1243489" cy="402567"/>
          </a:xfrm>
          <a:prstGeom prst="rect">
            <a:avLst/>
          </a:prstGeom>
        </p:spPr>
        <p:txBody>
          <a:bodyPr vert="horz" lIns="73655" tIns="36827" rIns="73655" bIns="36827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9BB9B-DF0B-4A5E-A86A-4D4C2D8BB06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36549" rtl="0" eaLnBrk="1" latinLnBrk="0" hangingPunct="1"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206" indent="-276206" algn="l" defTabSz="736549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98446" indent="-230172" algn="l" defTabSz="736549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20687" indent="-184137" algn="l" defTabSz="736549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88961" indent="-184137" algn="l" defTabSz="736549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236" indent="-184137" algn="l" defTabSz="736549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5510" indent="-184137" algn="l" defTabSz="73654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93785" indent="-184137" algn="l" defTabSz="73654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62060" indent="-184137" algn="l" defTabSz="73654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30334" indent="-184137" algn="l" defTabSz="73654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7365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8275" algn="l" defTabSz="7365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6549" algn="l" defTabSz="7365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04824" algn="l" defTabSz="7365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73098" algn="l" defTabSz="7365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41373" algn="l" defTabSz="7365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09648" algn="l" defTabSz="7365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7922" algn="l" defTabSz="7365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46197" algn="l" defTabSz="7365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236264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  <a:cs typeface="+mj-cs"/>
              </a:rPr>
              <a:t>Seja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  <a:cs typeface="+mj-cs"/>
              </a:rPr>
              <a:t> </a:t>
            </a:r>
            <a:r>
              <a:rPr lang="pt-BR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  <a:cs typeface="+mj-cs"/>
              </a:rPr>
              <a:t>Grato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2" name="Coração 11"/>
          <p:cNvSpPr/>
          <p:nvPr/>
        </p:nvSpPr>
        <p:spPr>
          <a:xfrm>
            <a:off x="166521" y="1773461"/>
            <a:ext cx="4910608" cy="4725469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pic>
        <p:nvPicPr>
          <p:cNvPr id="13" name="Imagem 12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062" y="3957850"/>
            <a:ext cx="3032396" cy="2944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20" name="CaixaDeTexto 19"/>
          <p:cNvSpPr txBox="1"/>
          <p:nvPr/>
        </p:nvSpPr>
        <p:spPr>
          <a:xfrm>
            <a:off x="166521" y="3426195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4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77981" y="1175073"/>
            <a:ext cx="7738534" cy="4561316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 rot="5400000" flipH="1" flipV="1">
            <a:off x="-2029841" y="3447561"/>
            <a:ext cx="4725822" cy="66614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500" dirty="0" smtClean="0">
                <a:latin typeface="Bernard MT Condensed" pitchFamily="18" charset="0"/>
                <a:ea typeface="+mj-ea"/>
                <a:cs typeface="+mj-cs"/>
              </a:rPr>
              <a:t>Julho</a:t>
            </a:r>
            <a:endParaRPr lang="pt-BR" sz="3500" dirty="0">
              <a:latin typeface="Bernard MT Condensed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26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165760" y="3248976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165760" y="5067129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66521" y="-236318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221274" y="-295391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06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5">
            <a:alpha val="7568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236264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  <a:cs typeface="+mj-cs"/>
              </a:rPr>
              <a:t>Meus </a:t>
            </a:r>
            <a:r>
              <a:rPr lang="pt-BR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  <a:cs typeface="+mj-cs"/>
              </a:rPr>
              <a:t>Horarios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  <a:cs typeface="+mj-c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165760" y="3248976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5067129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165760" y="-295391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6521" y="3426195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4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magem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64264" y="1178395"/>
            <a:ext cx="7710154" cy="4526292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 rot="5400000" flipH="1" flipV="1">
            <a:off x="-2029841" y="3447561"/>
            <a:ext cx="4725822" cy="66614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500" dirty="0" smtClean="0">
                <a:latin typeface="Bernard MT Condensed" pitchFamily="18" charset="0"/>
                <a:ea typeface="+mj-ea"/>
                <a:cs typeface="+mj-cs"/>
              </a:rPr>
              <a:t>Agosto</a:t>
            </a:r>
            <a:endParaRPr lang="pt-BR" sz="3500" dirty="0">
              <a:latin typeface="Bernard MT Condensed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31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66521" y="-236318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10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 flipH="1" flipV="1">
            <a:off x="-2029841" y="3447561"/>
            <a:ext cx="4725822" cy="666141"/>
          </a:xfrm>
        </p:spPr>
        <p:txBody>
          <a:bodyPr/>
          <a:lstStyle/>
          <a:p>
            <a:r>
              <a:rPr lang="pt-BR" dirty="0" smtClean="0">
                <a:latin typeface="Bernard MT Condensed" pitchFamily="18" charset="0"/>
              </a:rPr>
              <a:t>Janeiro</a:t>
            </a:r>
            <a:endParaRPr lang="pt-BR" dirty="0">
              <a:latin typeface="Bernard MT Condensed" pitchFamily="18" charset="0"/>
            </a:endParaRPr>
          </a:p>
        </p:txBody>
      </p:sp>
      <p:pic>
        <p:nvPicPr>
          <p:cNvPr id="7" name="Imagem 6" descr="Imagem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550175" y="743708"/>
            <a:ext cx="7761906" cy="532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66521" y="3485267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4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97519" y="1222906"/>
            <a:ext cx="7735306" cy="4482960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 rot="5400000" flipH="1" flipV="1">
            <a:off x="-2029841" y="3447561"/>
            <a:ext cx="4725822" cy="66614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 err="1" smtClean="0">
                <a:latin typeface="Bernard MT Condensed" pitchFamily="18" charset="0"/>
                <a:ea typeface="+mj-ea"/>
                <a:cs typeface="+mj-cs"/>
              </a:rPr>
              <a:t>Setembro</a:t>
            </a:r>
            <a:endParaRPr lang="pt-BR" sz="3500" dirty="0">
              <a:latin typeface="Bernard MT Condensed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28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66521" y="-236318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165760" y="318990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165760" y="5067129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165760" y="-295391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02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07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4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magem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579571" y="776660"/>
            <a:ext cx="7726674" cy="5346279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 rot="5400000" flipH="1" flipV="1">
            <a:off x="-2029841" y="3447561"/>
            <a:ext cx="4725822" cy="66614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500" dirty="0" smtClean="0">
                <a:latin typeface="Bernard MT Condensed" pitchFamily="18" charset="0"/>
                <a:ea typeface="+mj-ea"/>
                <a:cs typeface="+mj-cs"/>
              </a:rPr>
              <a:t>Outubro</a:t>
            </a:r>
            <a:endParaRPr lang="pt-BR" sz="3500" dirty="0">
              <a:latin typeface="Bernard MT Condensed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02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12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5067129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165760" y="-35446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165760" y="1358647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6521" y="3367122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4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29064" y="1168310"/>
            <a:ext cx="7712487" cy="4544127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 rot="5400000" flipH="1" flipV="1">
            <a:off x="-2029841" y="3447561"/>
            <a:ext cx="4725822" cy="66614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500" dirty="0" smtClean="0">
                <a:latin typeface="Bernard MT Condensed" pitchFamily="18" charset="0"/>
                <a:ea typeface="+mj-ea"/>
                <a:cs typeface="+mj-cs"/>
              </a:rPr>
              <a:t>Novembro</a:t>
            </a:r>
            <a:endParaRPr lang="pt-BR" sz="3500" dirty="0">
              <a:latin typeface="Bernard MT Condensed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30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66521" y="-236318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165760" y="318990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12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09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20" name="CaixaDeTexto 19"/>
          <p:cNvSpPr txBox="1"/>
          <p:nvPr/>
        </p:nvSpPr>
        <p:spPr>
          <a:xfrm>
            <a:off x="166521" y="3367122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165760" y="1417720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4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29064" y="1168310"/>
            <a:ext cx="7712487" cy="4544127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 rot="5400000" flipH="1" flipV="1">
            <a:off x="-2029841" y="3447561"/>
            <a:ext cx="4725822" cy="66614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 err="1" smtClean="0">
                <a:latin typeface="Bernard MT Condensed" pitchFamily="18" charset="0"/>
                <a:ea typeface="+mj-ea"/>
                <a:cs typeface="+mj-cs"/>
              </a:rPr>
              <a:t>Dezembro</a:t>
            </a:r>
            <a:endParaRPr lang="pt-BR" sz="3500" dirty="0">
              <a:latin typeface="Bernard MT Condensed" pitchFamily="18" charset="0"/>
              <a:ea typeface="+mj-ea"/>
              <a:cs typeface="+mj-cs"/>
            </a:endParaRPr>
          </a:p>
        </p:txBody>
      </p:sp>
      <p:pic>
        <p:nvPicPr>
          <p:cNvPr id="6" name="Imagem 5" descr="Imagem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016845" y="1099350"/>
            <a:ext cx="7807034" cy="4663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27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66521" y="-236318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165760" y="318990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165760" y="5067129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165760" y="-295391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07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01/2018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02/2018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03/2018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3248976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110247" y="5080232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04/2018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05/2018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06/2018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165760" y="-295391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165760" y="1535866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22035" y="3426195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4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6000"/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277548" y="1772157"/>
            <a:ext cx="4774142" cy="49621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4088" y="1772157"/>
            <a:ext cx="4441063" cy="493101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dirty="0" smtClean="0">
                <a:solidFill>
                  <a:srgbClr val="565656"/>
                </a:solidFill>
              </a:rPr>
              <a:t>___________________________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565656"/>
                </a:solidFill>
              </a:rPr>
              <a:t>___________________________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565656"/>
                </a:solidFill>
              </a:rPr>
              <a:t>___________________________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565656"/>
                </a:solidFill>
              </a:rPr>
              <a:t>___________________________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565656"/>
                </a:solidFill>
              </a:rPr>
              <a:t>___________________________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565656"/>
                </a:solidFill>
              </a:rPr>
              <a:t>___________________________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565656"/>
                </a:solidFill>
              </a:rPr>
              <a:t>___________________________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565656"/>
                </a:solidFill>
              </a:rPr>
              <a:t>___________________________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565656"/>
                </a:solidFill>
              </a:rPr>
              <a:t>___________________________</a:t>
            </a:r>
          </a:p>
          <a:p>
            <a:pPr marL="0" indent="0" algn="ctr">
              <a:buNone/>
            </a:pPr>
            <a:endParaRPr lang="pt-BR" dirty="0">
              <a:solidFill>
                <a:srgbClr val="565656"/>
              </a:solidFill>
            </a:endParaRPr>
          </a:p>
        </p:txBody>
      </p:sp>
      <p:pic>
        <p:nvPicPr>
          <p:cNvPr id="27" name="Imagem 26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4999" y="5907252"/>
            <a:ext cx="974388" cy="1036865"/>
          </a:xfrm>
          <a:prstGeom prst="rect">
            <a:avLst/>
          </a:prstGeom>
        </p:spPr>
      </p:pic>
      <p:sp>
        <p:nvSpPr>
          <p:cNvPr id="9" name="Pentágono 8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222035" y="236264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  <a:cs typeface="+mj-cs"/>
              </a:rPr>
              <a:t>Dados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5067129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165760" y="-35446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165760" y="1358647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6521" y="3367122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30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Imagem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13604" y="1051554"/>
            <a:ext cx="7798480" cy="4687204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 rot="5400000" flipH="1" flipV="1">
            <a:off x="-2029841" y="3447561"/>
            <a:ext cx="4725822" cy="66614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500" dirty="0" smtClean="0">
                <a:latin typeface="Bernard MT Condensed" pitchFamily="18" charset="0"/>
                <a:ea typeface="+mj-ea"/>
                <a:cs typeface="+mj-cs"/>
              </a:rPr>
              <a:t>Fevereiro</a:t>
            </a:r>
            <a:endParaRPr lang="pt-BR" sz="3500" dirty="0">
              <a:latin typeface="Bernard MT Condensed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30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66521" y="-236318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165760" y="318990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0" y="236264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58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  <a:cs typeface="+mj-cs"/>
              </a:rPr>
              <a:t>6</a:t>
            </a:r>
            <a:endParaRPr lang="pt-BR" sz="5800" dirty="0">
              <a:solidFill>
                <a:schemeClr val="bg1"/>
              </a:solidFill>
              <a:latin typeface="Lauren" pitchFamily="2" charset="0"/>
              <a:ea typeface="UnicornFlakes" pitchFamily="2" charset="0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5859" t="16797" r="35547" b="18750"/>
          <a:stretch>
            <a:fillRect/>
          </a:stretch>
        </p:blipFill>
        <p:spPr bwMode="auto">
          <a:xfrm>
            <a:off x="222035" y="-74129"/>
            <a:ext cx="4928643" cy="432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 l="6787" t="39258" r="36816" b="9961"/>
          <a:stretch>
            <a:fillRect/>
          </a:stretch>
        </p:blipFill>
        <p:spPr bwMode="auto">
          <a:xfrm>
            <a:off x="308889" y="4127950"/>
            <a:ext cx="4777607" cy="3433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09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5067129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165760" y="-35446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165760" y="1358647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6521" y="3367122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4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58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2017</a:t>
            </a:r>
            <a:endParaRPr lang="pt-BR" sz="58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pic>
        <p:nvPicPr>
          <p:cNvPr id="12" name="Imagem 11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8345" y="413484"/>
            <a:ext cx="759280" cy="80796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1735" t="17882" r="32383" b="18039"/>
          <a:stretch>
            <a:fillRect/>
          </a:stretch>
        </p:blipFill>
        <p:spPr bwMode="auto">
          <a:xfrm>
            <a:off x="333062" y="0"/>
            <a:ext cx="4688011" cy="429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0986" t="39258" r="31885" b="11287"/>
          <a:stretch>
            <a:fillRect/>
          </a:stretch>
        </p:blipFill>
        <p:spPr bwMode="auto">
          <a:xfrm>
            <a:off x="275189" y="4243735"/>
            <a:ext cx="4801831" cy="331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 flipH="1" flipV="1">
            <a:off x="-2029841" y="3447561"/>
            <a:ext cx="4725822" cy="666141"/>
          </a:xfrm>
        </p:spPr>
        <p:txBody>
          <a:bodyPr/>
          <a:lstStyle/>
          <a:p>
            <a:r>
              <a:rPr lang="en-US" dirty="0" smtClean="0">
                <a:latin typeface="Bernard MT Condensed" pitchFamily="18" charset="0"/>
              </a:rPr>
              <a:t>Marco</a:t>
            </a:r>
            <a:endParaRPr lang="pt-BR" dirty="0">
              <a:latin typeface="Bernard MT Condensed" pitchFamily="18" charset="0"/>
            </a:endParaRPr>
          </a:p>
        </p:txBody>
      </p:sp>
      <p:pic>
        <p:nvPicPr>
          <p:cNvPr id="7" name="Imagem 6" descr="Imagem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550175" y="743708"/>
            <a:ext cx="7761906" cy="5329275"/>
          </a:xfrm>
          <a:prstGeom prst="rect">
            <a:avLst/>
          </a:prstGeom>
        </p:spPr>
      </p:pic>
      <p:pic>
        <p:nvPicPr>
          <p:cNvPr id="5" name="Espaço Reservado para Conteúdo 4" descr="Imagem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-998115" y="1142769"/>
            <a:ext cx="7796656" cy="456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27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66521" y="-236318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165760" y="318990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09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88836" y="236264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  <a:cs typeface="+mj-cs"/>
              </a:rPr>
              <a:t>Datas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  <a:cs typeface="+mj-cs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  <a:cs typeface="+mj-cs"/>
              </a:rPr>
              <a:t>Importantes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8" name="Arredondar Retângulo em um Canto Diagonal 7"/>
          <p:cNvSpPr/>
          <p:nvPr/>
        </p:nvSpPr>
        <p:spPr>
          <a:xfrm>
            <a:off x="235727" y="1780367"/>
            <a:ext cx="4857784" cy="5000660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20" name="CaixaDeTexto 19"/>
          <p:cNvSpPr txBox="1"/>
          <p:nvPr/>
        </p:nvSpPr>
        <p:spPr>
          <a:xfrm>
            <a:off x="166521" y="3367122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4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magem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576210" y="658716"/>
            <a:ext cx="7856680" cy="5594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 flipH="1" flipV="1">
            <a:off x="-2029841" y="3447561"/>
            <a:ext cx="4725822" cy="666141"/>
          </a:xfrm>
        </p:spPr>
        <p:txBody>
          <a:bodyPr/>
          <a:lstStyle/>
          <a:p>
            <a:r>
              <a:rPr lang="en-US" dirty="0" err="1" smtClean="0">
                <a:latin typeface="Bernard MT Condensed" pitchFamily="18" charset="0"/>
              </a:rPr>
              <a:t>Abril</a:t>
            </a:r>
            <a:endParaRPr lang="pt-BR" dirty="0">
              <a:latin typeface="Bernard MT Condense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27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66521" y="-236318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165760" y="318990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221274" y="5067129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7548" y="945138"/>
            <a:ext cx="4796314" cy="1260211"/>
          </a:xfrm>
        </p:spPr>
        <p:txBody>
          <a:bodyPr>
            <a:normAutofit fontScale="90000"/>
          </a:bodyPr>
          <a:lstStyle/>
          <a:p>
            <a:r>
              <a:rPr lang="pt-BR" sz="6400" dirty="0" smtClean="0">
                <a:latin typeface="UnicornFlakes" pitchFamily="2" charset="0"/>
                <a:ea typeface="UnicornFlakes" pitchFamily="2" charset="0"/>
              </a:rPr>
              <a:t>BE STRONG.</a:t>
            </a:r>
            <a:br>
              <a:rPr lang="pt-BR" sz="6400" dirty="0" smtClean="0">
                <a:latin typeface="UnicornFlakes" pitchFamily="2" charset="0"/>
                <a:ea typeface="UnicornFlakes" pitchFamily="2" charset="0"/>
              </a:rPr>
            </a:br>
            <a:r>
              <a:rPr lang="pt-BR" sz="6400" dirty="0" err="1" smtClean="0">
                <a:latin typeface="UnicornFlakes" pitchFamily="2" charset="0"/>
                <a:ea typeface="UnicornFlakes" pitchFamily="2" charset="0"/>
              </a:rPr>
              <a:t>Be</a:t>
            </a:r>
            <a:r>
              <a:rPr lang="pt-BR" sz="6400" dirty="0" smtClean="0">
                <a:latin typeface="UnicornFlakes" pitchFamily="2" charset="0"/>
                <a:ea typeface="UnicornFlakes" pitchFamily="2" charset="0"/>
              </a:rPr>
              <a:t> </a:t>
            </a:r>
            <a:r>
              <a:rPr lang="pt-BR" sz="6400" dirty="0" err="1" smtClean="0">
                <a:latin typeface="UnicornFlakes" pitchFamily="2" charset="0"/>
                <a:ea typeface="UnicornFlakes" pitchFamily="2" charset="0"/>
              </a:rPr>
              <a:t>Yourself</a:t>
            </a:r>
            <a:r>
              <a:rPr lang="pt-BR" sz="6400" dirty="0" smtClean="0">
                <a:latin typeface="UnicornFlakes" pitchFamily="2" charset="0"/>
                <a:ea typeface="UnicornFlakes" pitchFamily="2" charset="0"/>
              </a:rPr>
              <a:t>.</a:t>
            </a:r>
            <a:br>
              <a:rPr lang="pt-BR" sz="6400" dirty="0" smtClean="0">
                <a:latin typeface="UnicornFlakes" pitchFamily="2" charset="0"/>
                <a:ea typeface="UnicornFlakes" pitchFamily="2" charset="0"/>
              </a:rPr>
            </a:br>
            <a:r>
              <a:rPr lang="pt-BR" sz="6400" dirty="0" err="1" smtClean="0">
                <a:latin typeface="UnicornFlakes" pitchFamily="2" charset="0"/>
                <a:ea typeface="UnicornFlakes" pitchFamily="2" charset="0"/>
              </a:rPr>
              <a:t>Be</a:t>
            </a:r>
            <a:r>
              <a:rPr lang="pt-BR" sz="6400" dirty="0" smtClean="0">
                <a:latin typeface="UnicornFlakes" pitchFamily="2" charset="0"/>
                <a:ea typeface="UnicornFlakes" pitchFamily="2" charset="0"/>
              </a:rPr>
              <a:t> </a:t>
            </a:r>
            <a:r>
              <a:rPr lang="pt-BR" sz="6400" dirty="0" err="1" smtClean="0">
                <a:latin typeface="UnicornFlakes" pitchFamily="2" charset="0"/>
                <a:ea typeface="UnicornFlakes" pitchFamily="2" charset="0"/>
              </a:rPr>
              <a:t>confident</a:t>
            </a:r>
            <a:r>
              <a:rPr lang="pt-BR" sz="6400" dirty="0" smtClean="0">
                <a:latin typeface="UnicornFlakes" pitchFamily="2" charset="0"/>
                <a:ea typeface="UnicornFlakes" pitchFamily="2" charset="0"/>
              </a:rPr>
              <a:t>. </a:t>
            </a:r>
            <a:endParaRPr lang="pt-BR" sz="6400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5" name="Espaço Reservado para Conteúdo 14" descr="Untitled-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89904"/>
            <a:ext cx="3854266" cy="4101401"/>
          </a:xfrm>
        </p:spPr>
      </p:pic>
      <p:sp>
        <p:nvSpPr>
          <p:cNvPr id="16" name="Retângulo 15"/>
          <p:cNvSpPr/>
          <p:nvPr/>
        </p:nvSpPr>
        <p:spPr>
          <a:xfrm>
            <a:off x="777168" y="2894540"/>
            <a:ext cx="4368807" cy="1551701"/>
          </a:xfrm>
          <a:prstGeom prst="rect">
            <a:avLst/>
          </a:prstGeom>
        </p:spPr>
        <p:txBody>
          <a:bodyPr wrap="square" lIns="73655" tIns="36827" rIns="73655" bIns="36827">
            <a:spAutoFit/>
          </a:bodyPr>
          <a:lstStyle/>
          <a:p>
            <a:pPr algn="r"/>
            <a:r>
              <a:rPr lang="pt-BR" sz="4800" dirty="0" err="1" smtClean="0">
                <a:latin typeface="UnicornFlakes" pitchFamily="2" charset="0"/>
                <a:ea typeface="UnicornFlakes" pitchFamily="2" charset="0"/>
              </a:rPr>
              <a:t>This</a:t>
            </a:r>
            <a:r>
              <a:rPr lang="pt-BR" sz="4800" dirty="0" smtClean="0">
                <a:latin typeface="UnicornFlakes" pitchFamily="2" charset="0"/>
                <a:ea typeface="UnicornFlakes" pitchFamily="2" charset="0"/>
              </a:rPr>
              <a:t> is </a:t>
            </a:r>
            <a:r>
              <a:rPr lang="pt-BR" sz="4800" dirty="0" err="1" smtClean="0">
                <a:latin typeface="UnicornFlakes" pitchFamily="2" charset="0"/>
                <a:ea typeface="UnicornFlakes" pitchFamily="2" charset="0"/>
              </a:rPr>
              <a:t>your</a:t>
            </a:r>
            <a:endParaRPr lang="pt-BR" sz="4800" dirty="0" smtClean="0">
              <a:latin typeface="UnicornFlakes" pitchFamily="2" charset="0"/>
              <a:ea typeface="UnicornFlakes" pitchFamily="2" charset="0"/>
            </a:endParaRPr>
          </a:p>
          <a:p>
            <a:pPr algn="r"/>
            <a:r>
              <a:rPr lang="pt-BR" sz="4800" dirty="0" err="1" smtClean="0">
                <a:latin typeface="UnicornFlakes" pitchFamily="2" charset="0"/>
                <a:ea typeface="UnicornFlakes" pitchFamily="2" charset="0"/>
              </a:rPr>
              <a:t>Year</a:t>
            </a:r>
            <a:r>
              <a:rPr lang="pt-BR" sz="4800" dirty="0" smtClean="0">
                <a:latin typeface="UnicornFlakes" pitchFamily="2" charset="0"/>
                <a:ea typeface="UnicornFlakes" pitchFamily="2" charset="0"/>
              </a:rPr>
              <a:t>. </a:t>
            </a:r>
            <a:endParaRPr lang="pt-BR" sz="4800" dirty="0"/>
          </a:p>
        </p:txBody>
      </p:sp>
      <p:pic>
        <p:nvPicPr>
          <p:cNvPr id="2053" name="Picture 5" descr="C:\Users\LUNARES\Downloads\Watercolour Flower Collection\PNG\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78105">
            <a:off x="-71773" y="4568476"/>
            <a:ext cx="3219084" cy="3298540"/>
          </a:xfrm>
          <a:prstGeom prst="rect">
            <a:avLst/>
          </a:prstGeom>
          <a:noFill/>
        </p:spPr>
      </p:pic>
      <p:pic>
        <p:nvPicPr>
          <p:cNvPr id="23" name="Picture 3" descr="C:\Users\LUNARES\Downloads\Watercolour Flower Collection\PNG\2 - Cópi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459" y="4312286"/>
            <a:ext cx="936717" cy="9967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221274" y="-295391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221274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06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221274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318990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165760" y="5067129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165760" y="-295391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221274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6521" y="3426195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4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93082" y="1547229"/>
            <a:ext cx="7166763" cy="454483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 flipH="1" flipV="1">
            <a:off x="-2029841" y="3447561"/>
            <a:ext cx="4725822" cy="666141"/>
          </a:xfrm>
        </p:spPr>
        <p:txBody>
          <a:bodyPr/>
          <a:lstStyle/>
          <a:p>
            <a:r>
              <a:rPr lang="pt-BR" dirty="0" smtClean="0">
                <a:latin typeface="Bernard MT Condensed" pitchFamily="18" charset="0"/>
              </a:rPr>
              <a:t>Maio</a:t>
            </a:r>
            <a:endParaRPr lang="pt-BR" dirty="0">
              <a:latin typeface="Bernard MT Condense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01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66521" y="-236318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11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277548" y="1417720"/>
            <a:ext cx="2276045" cy="53165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2831159" y="1417720"/>
            <a:ext cx="2276045" cy="53756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289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para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2017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3977" y="5670961"/>
            <a:ext cx="1735261" cy="1358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  <p:sp>
        <p:nvSpPr>
          <p:cNvPr id="18" name="CaixaDeTexto 17"/>
          <p:cNvSpPr txBox="1"/>
          <p:nvPr/>
        </p:nvSpPr>
        <p:spPr>
          <a:xfrm>
            <a:off x="1165760" y="-295391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221274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6521" y="3426195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BBA">
            <a:alpha val="3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0"/>
          <p:cNvGrpSpPr/>
          <p:nvPr/>
        </p:nvGrpSpPr>
        <p:grpSpPr>
          <a:xfrm>
            <a:off x="222034" y="4371359"/>
            <a:ext cx="4829656" cy="2362911"/>
            <a:chOff x="285728" y="1214414"/>
            <a:chExt cx="6215106" cy="2857520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35" y="0"/>
            <a:ext cx="4796314" cy="1260211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Lauren" pitchFamily="2" charset="0"/>
              </a:rPr>
              <a:t>Livros </a:t>
            </a:r>
            <a:endParaRPr lang="pt-BR" sz="4800" dirty="0">
              <a:latin typeface="Lauren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3426195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4800" dirty="0" smtClean="0">
                <a:latin typeface="Lauren" pitchFamily="2" charset="0"/>
                <a:ea typeface="+mj-ea"/>
                <a:cs typeface="+mj-cs"/>
              </a:rPr>
              <a:t>Series</a:t>
            </a:r>
            <a:r>
              <a:rPr lang="pt-BR" sz="3500" dirty="0" smtClean="0">
                <a:latin typeface="+mj-lt"/>
                <a:ea typeface="+mj-ea"/>
                <a:cs typeface="+mj-cs"/>
              </a:rPr>
              <a:t> </a:t>
            </a:r>
            <a:endParaRPr lang="pt-BR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76787" y="3721559"/>
            <a:ext cx="888213" cy="886052"/>
          </a:xfrm>
          <a:prstGeom prst="rect">
            <a:avLst/>
          </a:prstGeom>
        </p:spPr>
      </p:pic>
      <p:pic>
        <p:nvPicPr>
          <p:cNvPr id="12" name="Imagem 11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699" y="3721559"/>
            <a:ext cx="943726" cy="886052"/>
          </a:xfrm>
          <a:prstGeom prst="rect">
            <a:avLst/>
          </a:prstGeom>
        </p:spPr>
      </p:pic>
      <p:pic>
        <p:nvPicPr>
          <p:cNvPr id="16" name="Imagem 15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516" y="379215"/>
            <a:ext cx="534421" cy="525691"/>
          </a:xfrm>
          <a:prstGeom prst="rect">
            <a:avLst/>
          </a:prstGeom>
        </p:spPr>
      </p:pic>
      <p:grpSp>
        <p:nvGrpSpPr>
          <p:cNvPr id="4" name="Grupo 29"/>
          <p:cNvGrpSpPr/>
          <p:nvPr/>
        </p:nvGrpSpPr>
        <p:grpSpPr>
          <a:xfrm>
            <a:off x="222034" y="1004211"/>
            <a:ext cx="4829656" cy="2362911"/>
            <a:chOff x="285728" y="1214414"/>
            <a:chExt cx="6215106" cy="2857520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85728" y="1214414"/>
              <a:ext cx="6215106" cy="28575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071546" y="1428728"/>
              <a:ext cx="4572031" cy="223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smtClean="0">
                  <a:latin typeface="+mj-lt"/>
                  <a:ea typeface="UnicornFlakes" pitchFamily="2" charset="0"/>
                </a:rPr>
                <a:t>__________________________________________________________________________________________________________________________________________________________________</a:t>
              </a:r>
              <a:endParaRPr lang="pt-BR" sz="19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57232" y="157160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572140" y="192879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57232" y="228598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572140" y="264317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57232" y="300036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572140" y="3357554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997699" y="354410"/>
            <a:ext cx="539093" cy="56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com Canto Diagonal Aparado 21"/>
          <p:cNvSpPr/>
          <p:nvPr/>
        </p:nvSpPr>
        <p:spPr>
          <a:xfrm>
            <a:off x="388574" y="6793343"/>
            <a:ext cx="4496576" cy="531655"/>
          </a:xfrm>
          <a:prstGeom prst="snip2Diag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sz="1000" dirty="0" smtClean="0">
              <a:solidFill>
                <a:srgbClr val="3B3B3B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>
                <a:latin typeface="Lauren" pitchFamily="2" charset="0"/>
                <a:ea typeface="UnicornFlakes" pitchFamily="2" charset="0"/>
              </a:rPr>
              <a:t>Despesas </a:t>
            </a:r>
            <a:r>
              <a:rPr lang="pt-BR" sz="4800" dirty="0" smtClean="0">
                <a:latin typeface="Lauren" pitchFamily="2" charset="0"/>
                <a:ea typeface="UnicornFlakes" pitchFamily="2" charset="0"/>
                <a:cs typeface="Arial" pitchFamily="34" charset="0"/>
              </a:rPr>
              <a:t>do </a:t>
            </a:r>
            <a:r>
              <a:rPr lang="pt-BR" sz="4800" dirty="0" err="1" smtClean="0">
                <a:latin typeface="Lauren" pitchFamily="2" charset="0"/>
                <a:ea typeface="UnicornFlakes" pitchFamily="2" charset="0"/>
                <a:cs typeface="Arial" pitchFamily="34" charset="0"/>
              </a:rPr>
              <a:t>mes</a:t>
            </a:r>
            <a:endParaRPr lang="pt-BR" sz="4800" dirty="0">
              <a:latin typeface="Lauren" pitchFamily="2" charset="0"/>
              <a:ea typeface="UnicornFlakes" pitchFamily="2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8574" y="1358648"/>
            <a:ext cx="2276045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664619" y="1358648"/>
            <a:ext cx="2220531" cy="4784895"/>
          </a:xfrm>
          <a:prstGeom prst="rect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388574" y="6143543"/>
            <a:ext cx="4496576" cy="472582"/>
          </a:xfrm>
          <a:prstGeom prst="flowChartProcess">
            <a:avLst/>
          </a:prstGeom>
          <a:solidFill>
            <a:schemeClr val="bg1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88574" y="1358647"/>
            <a:ext cx="2276045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664619" y="1358647"/>
            <a:ext cx="2220531" cy="354437"/>
          </a:xfrm>
          <a:prstGeom prst="flowChartProcess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88574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Gastos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64619" y="1358648"/>
            <a:ext cx="2276045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800" dirty="0" smtClean="0">
                <a:solidFill>
                  <a:schemeClr val="bg1"/>
                </a:solidFill>
                <a:latin typeface="UnicornFlakes" pitchFamily="2" charset="0"/>
                <a:ea typeface="UnicornFlakes" pitchFamily="2" charset="0"/>
              </a:rPr>
              <a:t>Ganhos</a:t>
            </a:r>
            <a:endParaRPr lang="pt-BR" sz="1800" dirty="0">
              <a:solidFill>
                <a:schemeClr val="bg1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4734" y="6143543"/>
            <a:ext cx="3219770" cy="39448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Saldo: ________________</a:t>
            </a:r>
            <a:endParaRPr lang="pt-BR" sz="20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77215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  <p:pic>
        <p:nvPicPr>
          <p:cNvPr id="16" name="Imagem 15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203999">
            <a:off x="4166344" y="6043243"/>
            <a:ext cx="911339" cy="697969"/>
          </a:xfrm>
          <a:prstGeom prst="rect">
            <a:avLst/>
          </a:prstGeom>
        </p:spPr>
      </p:pic>
      <p:pic>
        <p:nvPicPr>
          <p:cNvPr id="21" name="Imagem 20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2566" y="236265"/>
            <a:ext cx="449215" cy="4780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6521" y="6793344"/>
            <a:ext cx="1110266" cy="351372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PAGAR</a:t>
            </a:r>
            <a:r>
              <a:rPr lang="pt-BR" sz="1800" dirty="0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:</a:t>
            </a:r>
            <a:endParaRPr lang="pt-BR" sz="18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55114" y="6852416"/>
            <a:ext cx="4552089" cy="536038"/>
          </a:xfrm>
          <a:prstGeom prst="rect">
            <a:avLst/>
          </a:prstGeom>
          <a:noFill/>
        </p:spPr>
        <p:txBody>
          <a:bodyPr wrap="square" lIns="73655" tIns="36827" rIns="73655" bIns="36827" numCol="2" rtlCol="0">
            <a:spAutoFit/>
          </a:bodyPr>
          <a:lstStyle/>
          <a:p>
            <a:r>
              <a:rPr lang="en-US" sz="1000" dirty="0" smtClean="0"/>
              <a:t>                  ____________ R$___________       </a:t>
            </a:r>
          </a:p>
          <a:p>
            <a:r>
              <a:rPr lang="en-US" sz="1000" dirty="0" smtClean="0"/>
              <a:t>     ____________ R$___________</a:t>
            </a:r>
          </a:p>
          <a:p>
            <a:endParaRPr lang="en-US" sz="1000" dirty="0" smtClean="0"/>
          </a:p>
          <a:p>
            <a:r>
              <a:rPr lang="en-US" sz="1000" dirty="0" smtClean="0"/>
              <a:t>         ____________ R$___________</a:t>
            </a:r>
            <a:endParaRPr lang="pt-BR" sz="1000" dirty="0" smtClean="0"/>
          </a:p>
          <a:p>
            <a:r>
              <a:rPr lang="pt-BR" sz="1000" dirty="0" smtClean="0"/>
              <a:t>  </a:t>
            </a:r>
            <a:r>
              <a:rPr lang="en-US" sz="1000" dirty="0" smtClean="0"/>
              <a:t>___________ R$___________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593181" y="1780367"/>
            <a:ext cx="2276045" cy="4875688"/>
          </a:xfrm>
          <a:prstGeom prst="rect">
            <a:avLst/>
          </a:prstGeom>
          <a:noFill/>
        </p:spPr>
        <p:txBody>
          <a:bodyPr wrap="square" lIns="73655" tIns="36827" rIns="73655" bIns="36827" numCol="1" rtlCol="0">
            <a:spAutoFit/>
          </a:bodyPr>
          <a:lstStyle/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r>
              <a:rPr lang="pt-BR" sz="1200" dirty="0" smtClean="0"/>
              <a:t/>
            </a:r>
            <a:br>
              <a:rPr lang="pt-BR" sz="1200" dirty="0" smtClean="0"/>
            </a:br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r>
              <a:rPr lang="pt-BR" sz="1200" dirty="0" smtClean="0"/>
              <a:t>_____/_____, R$____________ </a:t>
            </a:r>
            <a:br>
              <a:rPr lang="pt-BR" sz="1200" dirty="0" smtClean="0"/>
            </a:br>
            <a:r>
              <a:rPr lang="pt-BR" sz="1200" dirty="0" smtClean="0"/>
              <a:t> </a:t>
            </a:r>
          </a:p>
          <a:p>
            <a:pPr algn="ctr"/>
            <a:r>
              <a:rPr lang="pt-BR" sz="1200" dirty="0" smtClean="0"/>
              <a:t>_______________________ __</a:t>
            </a:r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  <a:p>
            <a:pPr algn="ctr"/>
            <a:endParaRPr lang="pt-B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025" y="236264"/>
            <a:ext cx="4796314" cy="126021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Metas</a:t>
            </a:r>
            <a:r>
              <a:rPr lang="en-US" sz="4000" dirty="0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 E </a:t>
            </a: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</a:rPr>
              <a:t>Realizaçoes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3994945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-50025" y="3699581"/>
            <a:ext cx="4796314" cy="126021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marL="0" marR="0" lvl="0" indent="0" algn="ctr" defTabSz="7365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Gratidao</a:t>
            </a:r>
            <a:r>
              <a:rPr kumimoji="0" lang="pt-B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uren" pitchFamily="2" charset="0"/>
                <a:ea typeface="UnicornFlakes" pitchFamily="2" charset="0"/>
                <a:cs typeface="+mj-cs"/>
              </a:rPr>
              <a:t> e Conquistas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17" name="Retângulo com Canto Diagonal Aparado 16"/>
          <p:cNvSpPr/>
          <p:nvPr/>
        </p:nvSpPr>
        <p:spPr>
          <a:xfrm>
            <a:off x="521479" y="1494615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com Canto Diagonal Aparado 17"/>
          <p:cNvSpPr/>
          <p:nvPr/>
        </p:nvSpPr>
        <p:spPr>
          <a:xfrm>
            <a:off x="521479" y="4923639"/>
            <a:ext cx="4286280" cy="2214578"/>
          </a:xfrm>
          <a:prstGeom prst="snip2Diag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35727" y="6566713"/>
            <a:ext cx="1034328" cy="80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531628"/>
            <a:ext cx="4218991" cy="590728"/>
          </a:xfrm>
          <a:prstGeom prst="homePlate">
            <a:avLst/>
          </a:prstGeom>
          <a:solidFill>
            <a:srgbClr val="565656"/>
          </a:solidFill>
          <a:ln>
            <a:solidFill>
              <a:srgbClr val="56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 dirty="0">
              <a:solidFill>
                <a:srgbClr val="565656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77548" y="236265"/>
            <a:ext cx="4796314" cy="1240528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Lauren" pitchFamily="2" charset="0"/>
                <a:ea typeface="UnicornFlakes" pitchFamily="2" charset="0"/>
                <a:cs typeface="+mj-cs"/>
              </a:rPr>
              <a:t>Wishlist</a:t>
            </a:r>
            <a:endParaRPr lang="pt-BR" sz="4000" dirty="0">
              <a:solidFill>
                <a:schemeClr val="bg1"/>
              </a:solidFill>
              <a:latin typeface="Lauren" pitchFamily="2" charset="0"/>
              <a:ea typeface="UnicornFlakes" pitchFamily="2" charset="0"/>
              <a:cs typeface="+mj-cs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277548" y="1417720"/>
            <a:ext cx="2276045" cy="52204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2831159" y="1417720"/>
            <a:ext cx="2276045" cy="52204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44088" y="1535866"/>
            <a:ext cx="1942965" cy="43265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2300" dirty="0" err="1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Quero</a:t>
            </a:r>
            <a:endParaRPr lang="pt-BR" sz="23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997699" y="1535866"/>
            <a:ext cx="1942965" cy="43265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en-US" sz="2300" dirty="0" err="1" smtClean="0">
                <a:solidFill>
                  <a:srgbClr val="3B3B3B"/>
                </a:solidFill>
                <a:latin typeface="UnicornFlakes" pitchFamily="2" charset="0"/>
                <a:ea typeface="UnicornFlakes" pitchFamily="2" charset="0"/>
              </a:rPr>
              <a:t>Preciso</a:t>
            </a:r>
            <a:endParaRPr lang="pt-BR" sz="2300" dirty="0">
              <a:solidFill>
                <a:srgbClr val="3B3B3B"/>
              </a:solidFill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8574" y="1890303"/>
            <a:ext cx="1998478" cy="438324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dirty="0" smtClean="0"/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942186" y="1890303"/>
            <a:ext cx="1998478" cy="438324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dirty="0" smtClean="0"/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endParaRPr lang="pt-BR" dirty="0"/>
          </a:p>
        </p:txBody>
      </p:sp>
      <p:pic>
        <p:nvPicPr>
          <p:cNvPr id="14" name="Imagem 13" descr="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167" y="1535866"/>
            <a:ext cx="388556" cy="413470"/>
          </a:xfrm>
          <a:prstGeom prst="rect">
            <a:avLst/>
          </a:prstGeom>
        </p:spPr>
      </p:pic>
      <p:pic>
        <p:nvPicPr>
          <p:cNvPr id="15" name="Imagem 14" descr="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4274504" y="1535866"/>
            <a:ext cx="388593" cy="41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mag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2371" y="305905"/>
            <a:ext cx="7797607" cy="6240582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 rot="5400000" flipH="1" flipV="1">
            <a:off x="-2029841" y="3447561"/>
            <a:ext cx="4725822" cy="666141"/>
          </a:xfrm>
          <a:prstGeom prst="rect">
            <a:avLst/>
          </a:prstGeom>
        </p:spPr>
        <p:txBody>
          <a:bodyPr vert="horz" lIns="73655" tIns="36827" rIns="73655" bIns="3682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500" dirty="0" smtClean="0">
                <a:latin typeface="Bernard MT Condensed" pitchFamily="18" charset="0"/>
                <a:ea typeface="+mj-ea"/>
                <a:cs typeface="+mj-cs"/>
              </a:rPr>
              <a:t>Junho</a:t>
            </a:r>
            <a:endParaRPr lang="pt-BR" sz="3500" dirty="0">
              <a:latin typeface="Bernard MT Condensed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29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30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31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66521" y="-236318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65760" y="1476793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165760" y="3248976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165760" y="5067129"/>
            <a:ext cx="2942204" cy="2494134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sz="15300" dirty="0" smtClean="0">
                <a:solidFill>
                  <a:schemeClr val="bg1">
                    <a:lumMod val="85000"/>
                  </a:schemeClr>
                </a:solidFill>
                <a:latin typeface="Bira PERSONAL USE ONLY" pitchFamily="2" charset="0"/>
              </a:rPr>
              <a:t>x</a:t>
            </a:r>
            <a:endParaRPr lang="pt-BR" sz="15300" dirty="0">
              <a:solidFill>
                <a:schemeClr val="bg1">
                  <a:lumMod val="85000"/>
                </a:schemeClr>
              </a:solidFill>
              <a:latin typeface="Bira PERSONAL USE ONL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03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05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04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06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07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08	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09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13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14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15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16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17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19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18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20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21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277548" y="3780632"/>
            <a:ext cx="2720151" cy="1772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36265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36265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Quinta • dia 22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Sexta • dia 23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88574" y="3780631"/>
            <a:ext cx="2895397" cy="566816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err="1" smtClean="0">
                <a:latin typeface="Lauren" pitchFamily="2" charset="0"/>
                <a:ea typeface="UnicornFlakes" pitchFamily="2" charset="0"/>
              </a:rPr>
              <a:t>Sabado</a:t>
            </a:r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 • dia 24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277548" y="5730033"/>
            <a:ext cx="4774142" cy="1535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388575" y="5848179"/>
            <a:ext cx="438554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dirty="0" smtClean="0">
                <a:latin typeface="UnicornFlakes" pitchFamily="2" charset="0"/>
                <a:ea typeface="UnicornFlakes" pitchFamily="2" charset="0"/>
              </a:rPr>
              <a:t>     </a:t>
            </a:r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Coisas boas que aconteceram na semana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44088" y="5611888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/>
          </a:p>
        </p:txBody>
      </p:sp>
      <p:sp>
        <p:nvSpPr>
          <p:cNvPr id="42" name="Arredondar Retângulo em um Canto Único 41"/>
          <p:cNvSpPr/>
          <p:nvPr/>
        </p:nvSpPr>
        <p:spPr>
          <a:xfrm>
            <a:off x="3219752" y="3780632"/>
            <a:ext cx="1831938" cy="177218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608345" y="3780632"/>
            <a:ext cx="1498859" cy="356305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1800" dirty="0" smtClean="0">
                <a:latin typeface="UnicornFlakes" pitchFamily="2" charset="0"/>
                <a:ea typeface="UnicornFlakes" pitchFamily="2" charset="0"/>
              </a:rPr>
              <a:t>Lembrar</a:t>
            </a:r>
            <a:endParaRPr lang="pt-BR" sz="1800" dirty="0">
              <a:latin typeface="UnicornFlakes" pitchFamily="2" charset="0"/>
              <a:ea typeface="UnicornFlakes" pitchFamily="2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330778" y="3603413"/>
            <a:ext cx="337812" cy="763511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43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45" name="Imagem 4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723708"/>
            <a:ext cx="862703" cy="837555"/>
          </a:xfrm>
          <a:prstGeom prst="rect">
            <a:avLst/>
          </a:prstGeom>
        </p:spPr>
      </p:pic>
      <p:pic>
        <p:nvPicPr>
          <p:cNvPr id="46" name="Imagem 4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7584" y="0"/>
            <a:ext cx="581910" cy="619221"/>
          </a:xfrm>
          <a:prstGeom prst="rect">
            <a:avLst/>
          </a:prstGeom>
        </p:spPr>
      </p:pic>
      <p:pic>
        <p:nvPicPr>
          <p:cNvPr id="48" name="Imagem 47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52461" flipH="1">
            <a:off x="48037" y="2839048"/>
            <a:ext cx="1237826" cy="1031267"/>
          </a:xfrm>
          <a:prstGeom prst="rect">
            <a:avLst/>
          </a:prstGeom>
        </p:spPr>
      </p:pic>
      <p:pic>
        <p:nvPicPr>
          <p:cNvPr id="51" name="Espaço Reservado para Conteúdo 3" descr="1.pn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609106" y="4903015"/>
            <a:ext cx="844028" cy="898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77548" y="236265"/>
            <a:ext cx="2720151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277548" y="200844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277548" y="3780632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88575" y="200844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Segunda • dia 26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88574" y="177192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Domingo • dia 25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88574" y="3780631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Terça • dia 27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7548" y="5611888"/>
            <a:ext cx="4774142" cy="1535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88574" y="5611888"/>
            <a:ext cx="2895397" cy="585358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pt-BR" sz="3200" dirty="0" smtClean="0">
                <a:latin typeface="Lauren" pitchFamily="2" charset="0"/>
                <a:ea typeface="UnicornFlakes" pitchFamily="2" charset="0"/>
              </a:rPr>
              <a:t>Quarta • dia 28</a:t>
            </a:r>
            <a:endParaRPr lang="pt-BR" sz="3200" dirty="0">
              <a:latin typeface="Lauren" pitchFamily="2" charset="0"/>
              <a:ea typeface="UnicornFlakes" pitchFamily="2" charset="0"/>
            </a:endParaRPr>
          </a:p>
        </p:txBody>
      </p:sp>
      <p:sp>
        <p:nvSpPr>
          <p:cNvPr id="34" name="Arredondar Retângulo em um Canto Único 33"/>
          <p:cNvSpPr/>
          <p:nvPr/>
        </p:nvSpPr>
        <p:spPr>
          <a:xfrm>
            <a:off x="3275265" y="236265"/>
            <a:ext cx="1776425" cy="1594965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330778" y="354410"/>
            <a:ext cx="1776425" cy="289817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pPr algn="ctr"/>
            <a:r>
              <a:rPr lang="pt-BR" dirty="0" smtClean="0">
                <a:latin typeface="UnicornFlakes" pitchFamily="2" charset="0"/>
                <a:ea typeface="UnicornFlakes" pitchFamily="2" charset="0"/>
              </a:rPr>
              <a:t>Objetivos da Semana</a:t>
            </a:r>
            <a:endParaRPr lang="pt-BR" dirty="0">
              <a:latin typeface="UnicornFlakes" pitchFamily="2" charset="0"/>
              <a:ea typeface="UnicornFlakes" pitchFamily="2" charset="0"/>
            </a:endParaRPr>
          </a:p>
        </p:txBody>
      </p:sp>
      <p:pic>
        <p:nvPicPr>
          <p:cNvPr id="13" name="Imagem 12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2566" y="1299574"/>
            <a:ext cx="912803" cy="714692"/>
          </a:xfrm>
          <a:prstGeom prst="rect">
            <a:avLst/>
          </a:prstGeom>
        </p:spPr>
      </p:pic>
      <p:pic>
        <p:nvPicPr>
          <p:cNvPr id="14" name="Imagem 13" descr="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16125"/>
            <a:ext cx="826961" cy="802854"/>
          </a:xfrm>
          <a:prstGeom prst="rect">
            <a:avLst/>
          </a:prstGeom>
        </p:spPr>
      </p:pic>
      <p:pic>
        <p:nvPicPr>
          <p:cNvPr id="17" name="Imagem 16" descr="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552071" y="5021160"/>
            <a:ext cx="585548" cy="605727"/>
          </a:xfrm>
          <a:prstGeom prst="rect">
            <a:avLst/>
          </a:prstGeom>
        </p:spPr>
      </p:pic>
      <p:pic>
        <p:nvPicPr>
          <p:cNvPr id="18" name="Imagem 17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189904"/>
            <a:ext cx="664778" cy="7074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3275265" y="177192"/>
            <a:ext cx="388593" cy="712609"/>
          </a:xfrm>
          <a:prstGeom prst="rect">
            <a:avLst/>
          </a:prstGeom>
          <a:noFill/>
        </p:spPr>
        <p:txBody>
          <a:bodyPr wrap="square" lIns="73655" tIns="36827" rIns="73655" bIns="36827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UnicornFlakes" pitchFamily="2" charset="0"/>
                <a:ea typeface="UnicornFlakes" pitchFamily="2" charset="0"/>
              </a:rPr>
              <a:t>•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</TotalTime>
  <Words>3272</Words>
  <Application>Microsoft Office PowerPoint</Application>
  <PresentationFormat>Personalizar</PresentationFormat>
  <Paragraphs>1555</Paragraphs>
  <Slides>198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198</vt:i4>
      </vt:variant>
    </vt:vector>
  </HeadingPairs>
  <TitlesOfParts>
    <vt:vector size="199" baseType="lpstr">
      <vt:lpstr>Tema do Office</vt:lpstr>
      <vt:lpstr>Slide 1</vt:lpstr>
      <vt:lpstr>Slide 2</vt:lpstr>
      <vt:lpstr>Slide 3</vt:lpstr>
      <vt:lpstr>2017</vt:lpstr>
      <vt:lpstr>Slide 5</vt:lpstr>
      <vt:lpstr>BE STRONG. Be Yourself. Be confident. </vt:lpstr>
      <vt:lpstr>Slide 7</vt:lpstr>
      <vt:lpstr>Metas para 2017</vt:lpstr>
      <vt:lpstr>Slide 9</vt:lpstr>
      <vt:lpstr>Slide 10</vt:lpstr>
      <vt:lpstr>Slide 11</vt:lpstr>
      <vt:lpstr>Slide 12</vt:lpstr>
      <vt:lpstr>Janeiro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Livros </vt:lpstr>
      <vt:lpstr>Despesas do mes</vt:lpstr>
      <vt:lpstr>Metas E Realizaçoes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Livros </vt:lpstr>
      <vt:lpstr>Despesas do mes</vt:lpstr>
      <vt:lpstr>Metas E Realizaçoes</vt:lpstr>
      <vt:lpstr>Slide 42</vt:lpstr>
      <vt:lpstr>Marco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Livros </vt:lpstr>
      <vt:lpstr>Despesas do mes</vt:lpstr>
      <vt:lpstr>Metas E Realizaçoes</vt:lpstr>
      <vt:lpstr>Slide 57</vt:lpstr>
      <vt:lpstr>Abril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Livros </vt:lpstr>
      <vt:lpstr>Despesas do mes</vt:lpstr>
      <vt:lpstr>Metas E Realizaçoes</vt:lpstr>
      <vt:lpstr>Slide 74</vt:lpstr>
      <vt:lpstr>Maio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Livros </vt:lpstr>
      <vt:lpstr>Despesas do mes</vt:lpstr>
      <vt:lpstr>Metas E Realizaçoes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Livros </vt:lpstr>
      <vt:lpstr>Despesas do mes</vt:lpstr>
      <vt:lpstr>Metas E Realizaçoes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Livros </vt:lpstr>
      <vt:lpstr>Despesas do mes</vt:lpstr>
      <vt:lpstr>Metas E Realizaçoes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Livros </vt:lpstr>
      <vt:lpstr>Despesas do mes</vt:lpstr>
      <vt:lpstr>Metas E Realizaçoes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Livros </vt:lpstr>
      <vt:lpstr>Despesas do mes</vt:lpstr>
      <vt:lpstr>Metas E Realizaçoes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Livros </vt:lpstr>
      <vt:lpstr>Despesas do mes</vt:lpstr>
      <vt:lpstr>Metas E Realizaçoes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Livros </vt:lpstr>
      <vt:lpstr>Despesas do mes</vt:lpstr>
      <vt:lpstr>Metas E Realizaçoes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Livros </vt:lpstr>
      <vt:lpstr>Despesas do mes</vt:lpstr>
      <vt:lpstr>Metas E Realizaçoes</vt:lpstr>
      <vt:lpstr>Slide 198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LUNARES</dc:creator>
  <cp:lastModifiedBy>LUNARES</cp:lastModifiedBy>
  <cp:revision>164</cp:revision>
  <dcterms:created xsi:type="dcterms:W3CDTF">2016-12-06T18:39:01Z</dcterms:created>
  <dcterms:modified xsi:type="dcterms:W3CDTF">2017-01-06T14:53:38Z</dcterms:modified>
</cp:coreProperties>
</file>